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9" r:id="rId1"/>
  </p:sldMasterIdLst>
  <p:sldIdLst>
    <p:sldId id="257" r:id="rId2"/>
    <p:sldId id="259" r:id="rId3"/>
    <p:sldId id="270" r:id="rId4"/>
    <p:sldId id="258" r:id="rId5"/>
    <p:sldId id="269" r:id="rId6"/>
    <p:sldId id="260" r:id="rId7"/>
    <p:sldId id="261" r:id="rId8"/>
    <p:sldId id="263" r:id="rId9"/>
    <p:sldId id="264" r:id="rId10"/>
    <p:sldId id="266" r:id="rId11"/>
    <p:sldId id="262" r:id="rId12"/>
    <p:sldId id="265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0B05"/>
    <a:srgbClr val="8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49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68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4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98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802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56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08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465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1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909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51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A8D2E-4BE0-4B4A-B95B-5B5FF518ECA1}" type="datetimeFigureOut">
              <a:rPr lang="en-US" smtClean="0"/>
              <a:t>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814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E60038-A8AC-3C66-7D19-79ECACF555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44219" cy="6139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E7E7D9-A7E4-E627-4EF0-9349E723D7DD}"/>
              </a:ext>
            </a:extLst>
          </p:cNvPr>
          <p:cNvSpPr txBox="1"/>
          <p:nvPr/>
        </p:nvSpPr>
        <p:spPr>
          <a:xfrm>
            <a:off x="4480681" y="3816942"/>
            <a:ext cx="45771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2">
                    <a:lumMod val="10000"/>
                  </a:schemeClr>
                </a:solidFill>
              </a:rPr>
              <a:t>Chinthaka Perera</a:t>
            </a:r>
          </a:p>
          <a:p>
            <a:r>
              <a:rPr lang="en-US" b="1" dirty="0"/>
              <a:t>19440677 / 2019/MCS/067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261B6D-A073-CA12-7E39-508769AD5E81}"/>
              </a:ext>
            </a:extLst>
          </p:cNvPr>
          <p:cNvSpPr txBox="1"/>
          <p:nvPr/>
        </p:nvSpPr>
        <p:spPr>
          <a:xfrm>
            <a:off x="8062627" y="4954692"/>
            <a:ext cx="374501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Supervised by:</a:t>
            </a:r>
          </a:p>
          <a:p>
            <a:pPr algn="r"/>
            <a:r>
              <a:rPr lang="en-US" sz="2000" b="1" dirty="0"/>
              <a:t>Prof. M.G.N.A.S. Fernando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311D36-8088-27A0-DFF4-CC45FF927334}"/>
              </a:ext>
            </a:extLst>
          </p:cNvPr>
          <p:cNvSpPr txBox="1"/>
          <p:nvPr/>
        </p:nvSpPr>
        <p:spPr>
          <a:xfrm>
            <a:off x="4724449" y="1118478"/>
            <a:ext cx="70831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430B05"/>
                </a:solidFill>
                <a:latin typeface="Elephant" panose="02020904090505020303" pitchFamily="18" charset="0"/>
              </a:rPr>
              <a:t>Content and Collaborative based Sinhala Book Recommendation System</a:t>
            </a:r>
          </a:p>
        </p:txBody>
      </p:sp>
    </p:spTree>
    <p:extLst>
      <p:ext uri="{BB962C8B-B14F-4D97-AF65-F5344CB8AC3E}">
        <p14:creationId xmlns:p14="http://schemas.microsoft.com/office/powerpoint/2010/main" val="4272324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8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books published after 2022 were considered.</a:t>
            </a:r>
          </a:p>
          <a:p>
            <a:r>
              <a:rPr lang="en-US" dirty="0"/>
              <a:t>Age range has not been considered for recommendation.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089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/>
              <a:t>Evaluation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46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6AAFD-3110-45B8-AC09-24FE87945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3048"/>
            <a:ext cx="9603275" cy="1049235"/>
          </a:xfrm>
        </p:spPr>
        <p:txBody>
          <a:bodyPr/>
          <a:lstStyle/>
          <a:p>
            <a:r>
              <a:rPr lang="en-US" dirty="0"/>
              <a:t>Future enhancement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1A220-B4F5-33A5-318D-CD5C2910D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 more data to enhance the accuracy.</a:t>
            </a:r>
          </a:p>
          <a:p>
            <a:r>
              <a:rPr lang="en-US" dirty="0"/>
              <a:t>Display the dropdown book list in Sinhala fonts in data collection form.</a:t>
            </a:r>
          </a:p>
          <a:p>
            <a:r>
              <a:rPr lang="en-US" dirty="0"/>
              <a:t>Consider latest books.</a:t>
            </a:r>
          </a:p>
          <a:p>
            <a:r>
              <a:rPr lang="en-US" dirty="0"/>
              <a:t>Include a book purchase facility by routing to an online book store.</a:t>
            </a:r>
          </a:p>
          <a:p>
            <a:r>
              <a:rPr lang="en-US" dirty="0"/>
              <a:t>Include more filters like genre</a:t>
            </a:r>
          </a:p>
          <a:p>
            <a:r>
              <a:rPr lang="en-US" dirty="0"/>
              <a:t>Include more details of a book like number of pages, published year, ISBM number</a:t>
            </a:r>
          </a:p>
        </p:txBody>
      </p:sp>
    </p:spTree>
    <p:extLst>
      <p:ext uri="{BB962C8B-B14F-4D97-AF65-F5344CB8AC3E}">
        <p14:creationId xmlns:p14="http://schemas.microsoft.com/office/powerpoint/2010/main" val="315722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140" y="667657"/>
            <a:ext cx="10850571" cy="1814286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Kristen ITC" panose="03050502040202030202" pitchFamily="66" charset="0"/>
              </a:rPr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594624-6BD0-81EB-4F0C-140221E2D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0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d&#10;">
            <a:extLst>
              <a:ext uri="{FF2B5EF4-FFF2-40B4-BE49-F238E27FC236}">
                <a16:creationId xmlns:a16="http://schemas.microsoft.com/office/drawing/2014/main" id="{3C39B26A-B5FC-A5C2-B850-43F3870BA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4145"/>
            <a:ext cx="12191999" cy="4406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Recommendation systems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0C98A2-2DFD-0092-4342-EF5A92C72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88" y="3107826"/>
            <a:ext cx="6666363" cy="30033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04E861F-1988-0C9A-F2A3-095B6B37E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7199" y="1716717"/>
            <a:ext cx="3514894" cy="43944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1FE7EF-2A90-414A-1043-8926D88008BA}"/>
              </a:ext>
            </a:extLst>
          </p:cNvPr>
          <p:cNvSpPr txBox="1"/>
          <p:nvPr/>
        </p:nvSpPr>
        <p:spPr>
          <a:xfrm>
            <a:off x="519907" y="1526208"/>
            <a:ext cx="6069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0" dirty="0">
                <a:solidFill>
                  <a:srgbClr val="232323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 recommendation system is a computer program that recommends items for users of digital platforms such as e-commerce websites and social networks</a:t>
            </a:r>
            <a:endParaRPr lang="en-US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865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0EB2E-7B7B-D73F-F3FC-A01FE0755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58E55-79EA-5637-494C-B3C99D583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Types of Recommendation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CE842-C048-7791-BBAC-3BD2D49D2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003943"/>
            <a:ext cx="9603275" cy="34506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Collaboration Filter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Content Based Filter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Knowledge 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Demographic 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Utility based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Hybrid Filter</a:t>
            </a:r>
          </a:p>
        </p:txBody>
      </p:sp>
    </p:spTree>
    <p:extLst>
      <p:ext uri="{BB962C8B-B14F-4D97-AF65-F5344CB8AC3E}">
        <p14:creationId xmlns:p14="http://schemas.microsoft.com/office/powerpoint/2010/main" val="140765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96C30F15-AE65-E4C6-AE41-73675C2D6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23128"/>
            <a:ext cx="12192000" cy="10455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DBB36E2-55E9-A832-0145-C7043200A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30" y="1625525"/>
            <a:ext cx="11144540" cy="5620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038F5D-89CC-9E91-E5B3-0C4552845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2815" y="1625525"/>
            <a:ext cx="2790825" cy="19240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4BA9C9-FAD6-1BB1-4F5F-88425ACCA9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8416" y="1832436"/>
            <a:ext cx="2733675" cy="25336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BDDCD54-A632-9D03-2A97-660B67C183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1019" y="4341137"/>
            <a:ext cx="2646279" cy="216247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702D273-EC58-6FDB-3EC4-669AD5D73D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5380" y="4616830"/>
            <a:ext cx="2561724" cy="191687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B6B72B0-FCC1-E94F-EDA2-F6617F02F7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6099" y="1941818"/>
            <a:ext cx="2628900" cy="168592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DBBC909-2481-4416-C8D7-BB71D8FE4FF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89577" y="4977126"/>
            <a:ext cx="3019950" cy="119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66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application for English Book Recommendation</a:t>
            </a:r>
          </a:p>
          <a:p>
            <a:r>
              <a:rPr lang="en-US" dirty="0"/>
              <a:t>Online book store limitations</a:t>
            </a:r>
          </a:p>
        </p:txBody>
      </p:sp>
    </p:spTree>
    <p:extLst>
      <p:ext uri="{BB962C8B-B14F-4D97-AF65-F5344CB8AC3E}">
        <p14:creationId xmlns:p14="http://schemas.microsoft.com/office/powerpoint/2010/main" val="3348385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Scope of the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Share a Google form</a:t>
            </a:r>
          </a:p>
          <a:p>
            <a:r>
              <a:rPr lang="en-US" dirty="0"/>
              <a:t>Apply sentiment analysis for the reviews</a:t>
            </a:r>
          </a:p>
          <a:p>
            <a:r>
              <a:rPr lang="en-US" dirty="0"/>
              <a:t>Login and register to the application</a:t>
            </a:r>
          </a:p>
          <a:p>
            <a:r>
              <a:rPr lang="en-US" dirty="0"/>
              <a:t>Display a book details when a book is selected</a:t>
            </a:r>
          </a:p>
          <a:p>
            <a:r>
              <a:rPr lang="en-US" dirty="0"/>
              <a:t>List out recommended book list for the selected book</a:t>
            </a:r>
          </a:p>
          <a:p>
            <a:r>
              <a:rPr lang="en-US" dirty="0"/>
              <a:t>Recommend books from a selected book list.</a:t>
            </a:r>
          </a:p>
        </p:txBody>
      </p:sp>
    </p:spTree>
    <p:extLst>
      <p:ext uri="{BB962C8B-B14F-4D97-AF65-F5344CB8AC3E}">
        <p14:creationId xmlns:p14="http://schemas.microsoft.com/office/powerpoint/2010/main" val="2572446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Literature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967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5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collect a data set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Evaluation </a:t>
            </a:r>
          </a:p>
        </p:txBody>
      </p:sp>
    </p:spTree>
    <p:extLst>
      <p:ext uri="{BB962C8B-B14F-4D97-AF65-F5344CB8AC3E}">
        <p14:creationId xmlns:p14="http://schemas.microsoft.com/office/powerpoint/2010/main" val="247238835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250</TotalTime>
  <Words>228</Words>
  <Application>Microsoft Office PowerPoint</Application>
  <PresentationFormat>Widescreen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Elephant</vt:lpstr>
      <vt:lpstr>Gill Sans MT</vt:lpstr>
      <vt:lpstr>Kristen ITC</vt:lpstr>
      <vt:lpstr>Verdana</vt:lpstr>
      <vt:lpstr>Gallery</vt:lpstr>
      <vt:lpstr>PowerPoint Presentation</vt:lpstr>
      <vt:lpstr>Recommendation systems</vt:lpstr>
      <vt:lpstr>Types of Recommendation systems</vt:lpstr>
      <vt:lpstr>Problem statement</vt:lpstr>
      <vt:lpstr>Research gap</vt:lpstr>
      <vt:lpstr>Scope of the study</vt:lpstr>
      <vt:lpstr>Literature works</vt:lpstr>
      <vt:lpstr>architecture</vt:lpstr>
      <vt:lpstr>challenges</vt:lpstr>
      <vt:lpstr>demo</vt:lpstr>
      <vt:lpstr>limitations</vt:lpstr>
      <vt:lpstr>Evaluation</vt:lpstr>
      <vt:lpstr>Future enhancement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Sinhala book recommendation system</dc:title>
  <dc:creator>TOSHIBA</dc:creator>
  <cp:lastModifiedBy>TOSHIBA</cp:lastModifiedBy>
  <cp:revision>52</cp:revision>
  <dcterms:created xsi:type="dcterms:W3CDTF">2024-01-28T14:49:57Z</dcterms:created>
  <dcterms:modified xsi:type="dcterms:W3CDTF">2024-02-03T16:29:18Z</dcterms:modified>
</cp:coreProperties>
</file>

<file path=docProps/thumbnail.jpeg>
</file>